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4" r:id="rId4"/>
    <p:sldId id="270" r:id="rId5"/>
    <p:sldId id="271" r:id="rId6"/>
    <p:sldId id="272" r:id="rId7"/>
    <p:sldId id="258" r:id="rId8"/>
    <p:sldId id="261" r:id="rId9"/>
    <p:sldId id="262" r:id="rId10"/>
    <p:sldId id="263" r:id="rId11"/>
    <p:sldId id="264" r:id="rId12"/>
    <p:sldId id="268" r:id="rId13"/>
    <p:sldId id="269" r:id="rId14"/>
    <p:sldId id="265" r:id="rId15"/>
    <p:sldId id="273" r:id="rId16"/>
    <p:sldId id="260" r:id="rId17"/>
  </p:sldIdLst>
  <p:sldSz cx="9144000" cy="6858000" type="screen4x3"/>
  <p:notesSz cx="6888163" cy="100218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39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9D61B-C636-447B-A92E-343F4FFAAC1A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DF5AE-FD45-4797-B297-C793B88FE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800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9D61B-C636-447B-A92E-343F4FFAAC1A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DF5AE-FD45-4797-B297-C793B88FE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627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9D61B-C636-447B-A92E-343F4FFAAC1A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DF5AE-FD45-4797-B297-C793B88FE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119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9D61B-C636-447B-A92E-343F4FFAAC1A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DF5AE-FD45-4797-B297-C793B88FE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813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9D61B-C636-447B-A92E-343F4FFAAC1A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DF5AE-FD45-4797-B297-C793B88FE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441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9D61B-C636-447B-A92E-343F4FFAAC1A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DF5AE-FD45-4797-B297-C793B88FE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24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9D61B-C636-447B-A92E-343F4FFAAC1A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DF5AE-FD45-4797-B297-C793B88FE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438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9D61B-C636-447B-A92E-343F4FFAAC1A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DF5AE-FD45-4797-B297-C793B88FE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5656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9D61B-C636-447B-A92E-343F4FFAAC1A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DF5AE-FD45-4797-B297-C793B88FE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9071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9D61B-C636-447B-A92E-343F4FFAAC1A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DF5AE-FD45-4797-B297-C793B88FE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522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9D61B-C636-447B-A92E-343F4FFAAC1A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DF5AE-FD45-4797-B297-C793B88FE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822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29D61B-C636-447B-A92E-343F4FFAAC1A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EDF5AE-FD45-4797-B297-C793B88FE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27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40769"/>
            <a:ext cx="7772400" cy="2259682"/>
          </a:xfrm>
        </p:spPr>
        <p:txBody>
          <a:bodyPr>
            <a:normAutofit/>
          </a:bodyPr>
          <a:lstStyle/>
          <a:p>
            <a:r>
              <a:rPr lang="ru-RU" b="1" dirty="0" smtClean="0"/>
              <a:t>ВПР </a:t>
            </a:r>
            <a:r>
              <a:rPr lang="ru-RU" b="1" dirty="0"/>
              <a:t>как инструмент внутренней системы оценки качества образования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365104"/>
            <a:ext cx="6400800" cy="127369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Ракосеева С. В., заместитель директора по УВР МАОУ СОШ №1 пгт Серышево имени Сергея Бондарева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2082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4465" y="476672"/>
            <a:ext cx="8229600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37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8372" y="404664"/>
            <a:ext cx="7707255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80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Приложение к рабочей программе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Планируемых результатов</a:t>
            </a:r>
          </a:p>
          <a:p>
            <a:r>
              <a:rPr lang="ru-RU" dirty="0" smtClean="0"/>
              <a:t>Тематического планирования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013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5577" y="548680"/>
            <a:ext cx="7931224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9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dirty="0"/>
              <a:t>Проблемно - ориентированный анализ по результатам Всероссийских</a:t>
            </a:r>
            <a:br>
              <a:rPr lang="ru-RU" sz="1800" b="1" dirty="0"/>
            </a:br>
            <a:r>
              <a:rPr lang="ru-RU" sz="1800" b="1" dirty="0"/>
              <a:t>проверочных работ обучающихся  в МАОУ СОШ №1 пгт Серышево имени Сергея Бондарева</a:t>
            </a:r>
            <a:br>
              <a:rPr lang="ru-RU" sz="1800" b="1" dirty="0"/>
            </a:br>
            <a:r>
              <a:rPr lang="ru-RU" sz="1800" b="1" dirty="0"/>
              <a:t>2020-2021 учебный год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9592" y="1700808"/>
            <a:ext cx="7128791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29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2849" y="270446"/>
            <a:ext cx="8229600" cy="5534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999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Вносимые изменения в программы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Заседания школьных МО</a:t>
            </a:r>
          </a:p>
          <a:p>
            <a:r>
              <a:rPr lang="ru-RU" dirty="0" smtClean="0"/>
              <a:t>Педагогический совет</a:t>
            </a:r>
          </a:p>
          <a:p>
            <a:r>
              <a:rPr lang="ru-RU" dirty="0" smtClean="0"/>
              <a:t>Совет школы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887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ВПР проводят, чтобы оценить качество образования в школе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1922253"/>
              </p:ext>
            </p:extLst>
          </p:nvPr>
        </p:nvGraphicFramePr>
        <p:xfrm>
          <a:off x="457200" y="1600200"/>
          <a:ext cx="8229600" cy="302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Школе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Родителям и учащимся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Провести самодиагностику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Определить, каких педагогов направить на повышение</a:t>
                      </a:r>
                      <a:r>
                        <a:rPr lang="ru-RU" baseline="0" dirty="0" smtClean="0"/>
                        <a:t> квалификации и по какому профилю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baseline="0" dirty="0" smtClean="0"/>
                        <a:t>Принять управленческие решения по корректировке образовательной деятельности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Оценить насколько школа дает хорошие</a:t>
                      </a:r>
                      <a:r>
                        <a:rPr lang="ru-RU" baseline="0" dirty="0" smtClean="0"/>
                        <a:t> знания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baseline="0" dirty="0" smtClean="0"/>
                        <a:t>Выявить склонности детей, проблемные зоны в обучении – построить собственную траекторию образования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dirty="0" smtClean="0"/>
                        <a:t>Анализ ВПР педагогами – заседания ШМО – педагогический совет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Родительское собрание 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713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ВПР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/>
              <a:t>Подготовительный этап</a:t>
            </a:r>
          </a:p>
          <a:p>
            <a:r>
              <a:rPr lang="ru-RU" sz="3600" b="1" dirty="0"/>
              <a:t>Проведение ВПР</a:t>
            </a:r>
          </a:p>
          <a:p>
            <a:r>
              <a:rPr lang="ru-RU" sz="3600" b="1" dirty="0"/>
              <a:t>Получение результатов </a:t>
            </a:r>
          </a:p>
          <a:p>
            <a:r>
              <a:rPr lang="ru-RU" sz="3600" b="1" dirty="0"/>
              <a:t>Работа с результатами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3443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Приказ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i="1" dirty="0"/>
              <a:t>Об организации образовательного процесса </a:t>
            </a:r>
          </a:p>
          <a:p>
            <a:pPr marL="0" indent="0" algn="ctr">
              <a:buNone/>
            </a:pPr>
            <a:r>
              <a:rPr lang="ru-RU" i="1" dirty="0"/>
              <a:t>общеобразовательных организаций на уровне </a:t>
            </a:r>
            <a:r>
              <a:rPr lang="ru-RU" i="1" dirty="0" smtClean="0"/>
              <a:t> основного </a:t>
            </a:r>
            <a:r>
              <a:rPr lang="ru-RU" i="1" dirty="0"/>
              <a:t>общего образования на основе результатов </a:t>
            </a:r>
            <a:r>
              <a:rPr lang="ru-RU" i="1" dirty="0" smtClean="0"/>
              <a:t> Всероссийских </a:t>
            </a:r>
            <a:r>
              <a:rPr lang="ru-RU" i="1" dirty="0"/>
              <a:t>проверочных работ, </a:t>
            </a:r>
            <a:r>
              <a:rPr lang="ru-RU" i="1" dirty="0" smtClean="0"/>
              <a:t>проведенных в </a:t>
            </a:r>
            <a:r>
              <a:rPr lang="ru-RU" i="1" dirty="0"/>
              <a:t>сентябре-октябре 2020 г</a:t>
            </a:r>
          </a:p>
        </p:txBody>
      </p:sp>
    </p:spTree>
    <p:extLst>
      <p:ext uri="{BB962C8B-B14F-4D97-AF65-F5344CB8AC3E}">
        <p14:creationId xmlns:p14="http://schemas.microsoft.com/office/powerpoint/2010/main" val="169294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Дорожная карта </a:t>
            </a:r>
            <a:endParaRPr lang="ru-RU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556792"/>
            <a:ext cx="8229600" cy="3686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39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Дорожная карта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Аналитический этап</a:t>
            </a:r>
          </a:p>
          <a:p>
            <a:r>
              <a:rPr lang="ru-RU" dirty="0" smtClean="0"/>
              <a:t>Организационно-методический этап</a:t>
            </a:r>
          </a:p>
          <a:p>
            <a:r>
              <a:rPr lang="ru-RU" dirty="0" smtClean="0"/>
              <a:t>Обучающий этап</a:t>
            </a:r>
          </a:p>
          <a:p>
            <a:r>
              <a:rPr lang="ru-RU" dirty="0" smtClean="0"/>
              <a:t>Оценочный этап</a:t>
            </a:r>
          </a:p>
          <a:p>
            <a:r>
              <a:rPr lang="ru-RU" dirty="0" smtClean="0"/>
              <a:t>Рефлексивный этап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20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ru-RU" sz="3200" b="1" dirty="0"/>
              <a:t>Анализ ВПР учителями –предметниками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Анализ индивидуальных результатов</a:t>
            </a:r>
          </a:p>
          <a:p>
            <a:r>
              <a:rPr lang="ru-RU" dirty="0" smtClean="0"/>
              <a:t>Процент выполнения каждого задания</a:t>
            </a:r>
          </a:p>
          <a:p>
            <a:r>
              <a:rPr lang="ru-RU" dirty="0" smtClean="0"/>
              <a:t>Сравнительный анализ результатов ВПР с годовыми отметками </a:t>
            </a:r>
          </a:p>
          <a:p>
            <a:r>
              <a:rPr lang="ru-RU" dirty="0" smtClean="0"/>
              <a:t>Сравнение результатов с показателями муниципалитета и области</a:t>
            </a:r>
          </a:p>
          <a:p>
            <a:r>
              <a:rPr lang="ru-RU" dirty="0" smtClean="0"/>
              <a:t>Анализ достижений планируемых результатов в соответствии с ООП НОО/ООО ФГОС</a:t>
            </a:r>
          </a:p>
          <a:p>
            <a:r>
              <a:rPr lang="ru-RU" dirty="0" smtClean="0"/>
              <a:t>Выводы </a:t>
            </a:r>
          </a:p>
          <a:p>
            <a:r>
              <a:rPr lang="ru-RU" dirty="0" smtClean="0"/>
              <a:t>Пути устранения пробелов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011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5957" y="620688"/>
            <a:ext cx="8552086" cy="568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23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404664"/>
            <a:ext cx="7926780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094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</TotalTime>
  <Words>204</Words>
  <Application>Microsoft Office PowerPoint</Application>
  <PresentationFormat>Экран (4:3)</PresentationFormat>
  <Paragraphs>43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Arial</vt:lpstr>
      <vt:lpstr>Calibri</vt:lpstr>
      <vt:lpstr>Тема Office</vt:lpstr>
      <vt:lpstr>ВПР как инструмент внутренней системы оценки качества образования</vt:lpstr>
      <vt:lpstr>ВПР проводят, чтобы оценить качество образования в школе</vt:lpstr>
      <vt:lpstr>ВПР</vt:lpstr>
      <vt:lpstr>Приказ </vt:lpstr>
      <vt:lpstr>Дорожная карта </vt:lpstr>
      <vt:lpstr>Дорожная карта</vt:lpstr>
      <vt:lpstr>Анализ ВПР учителями –предметниками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Приложение к рабочей программе</vt:lpstr>
      <vt:lpstr>Презентация PowerPoint</vt:lpstr>
      <vt:lpstr>Проблемно - ориентированный анализ по результатам Всероссийских проверочных работ обучающихся  в МАОУ СОШ №1 пгт Серышево имени Сергея Бондарева 2020-2021 учебный год</vt:lpstr>
      <vt:lpstr>Презентация PowerPoint</vt:lpstr>
      <vt:lpstr>Вносимые изменения в программы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использовать результаты ВПР</dc:title>
  <dc:creator>Светлана</dc:creator>
  <cp:lastModifiedBy>Света</cp:lastModifiedBy>
  <cp:revision>19</cp:revision>
  <cp:lastPrinted>2021-01-27T10:42:29Z</cp:lastPrinted>
  <dcterms:created xsi:type="dcterms:W3CDTF">2020-12-17T02:44:24Z</dcterms:created>
  <dcterms:modified xsi:type="dcterms:W3CDTF">2021-02-01T09:00:54Z</dcterms:modified>
</cp:coreProperties>
</file>